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0"/>
  </p:notesMasterIdLst>
  <p:sldIdLst>
    <p:sldId id="266" r:id="rId3"/>
    <p:sldId id="259" r:id="rId4"/>
    <p:sldId id="268" r:id="rId5"/>
    <p:sldId id="262" r:id="rId6"/>
    <p:sldId id="257" r:id="rId7"/>
    <p:sldId id="261" r:id="rId8"/>
    <p:sldId id="26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4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A575A-0A47-4DD0-8FD3-68864122FF6A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3FC1E1-7B38-417D-9F56-A7924C37AED4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Valorizzare la diversità </a:t>
          </a:r>
        </a:p>
      </dgm:t>
    </dgm:pt>
    <dgm:pt modelId="{BE30A296-B954-464A-81B8-8763DEFC7CED}" type="parTrans" cxnId="{F708CF4A-3CC7-48C7-8D37-54F21DD5C952}">
      <dgm:prSet/>
      <dgm:spPr/>
      <dgm:t>
        <a:bodyPr/>
        <a:lstStyle/>
        <a:p>
          <a:endParaRPr lang="en-US"/>
        </a:p>
      </dgm:t>
    </dgm:pt>
    <dgm:pt modelId="{E10733BB-D837-41AE-BDDF-9F028B4FA104}" type="sibTrans" cxnId="{F708CF4A-3CC7-48C7-8D37-54F21DD5C952}">
      <dgm:prSet/>
      <dgm:spPr/>
      <dgm:t>
        <a:bodyPr/>
        <a:lstStyle/>
        <a:p>
          <a:endParaRPr lang="en-US"/>
        </a:p>
      </dgm:t>
    </dgm:pt>
    <dgm:pt modelId="{89E9D95B-F32C-4404-B8B8-ECEACD4CB3DF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Favorire l’apprendimento come costruzione personale progressiva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BC59C8C9-DD2B-4AA9-B95C-0AFCF52DF50E}" type="parTrans" cxnId="{10AD868A-AB8C-4400-9D0A-27F991BD0330}">
      <dgm:prSet/>
      <dgm:spPr/>
      <dgm:t>
        <a:bodyPr/>
        <a:lstStyle/>
        <a:p>
          <a:endParaRPr lang="en-US"/>
        </a:p>
      </dgm:t>
    </dgm:pt>
    <dgm:pt modelId="{2CEFFF23-9E48-42F6-8EB7-55BF72B27FC4}" type="sibTrans" cxnId="{10AD868A-AB8C-4400-9D0A-27F991BD0330}">
      <dgm:prSet/>
      <dgm:spPr/>
      <dgm:t>
        <a:bodyPr/>
        <a:lstStyle/>
        <a:p>
          <a:endParaRPr lang="en-US"/>
        </a:p>
      </dgm:t>
    </dgm:pt>
    <dgm:pt modelId="{25623039-2B64-4250-B0F1-5AD954C51D66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Prevenire l’insuccesso scolastico 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8A9C4281-2B62-4707-A5E7-18F417A87822}" type="parTrans" cxnId="{BB2051A7-B9A5-4F85-9F97-52F4DA5CF986}">
      <dgm:prSet/>
      <dgm:spPr/>
      <dgm:t>
        <a:bodyPr/>
        <a:lstStyle/>
        <a:p>
          <a:endParaRPr lang="en-US"/>
        </a:p>
      </dgm:t>
    </dgm:pt>
    <dgm:pt modelId="{9D3A76B7-DCF5-4113-8184-283373A87C24}" type="sibTrans" cxnId="{BB2051A7-B9A5-4F85-9F97-52F4DA5CF986}">
      <dgm:prSet/>
      <dgm:spPr/>
      <dgm:t>
        <a:bodyPr/>
        <a:lstStyle/>
        <a:p>
          <a:endParaRPr lang="en-US"/>
        </a:p>
      </dgm:t>
    </dgm:pt>
    <dgm:pt modelId="{A5D69093-6513-4693-A424-673298E5D0A8}">
      <dgm:prSet custT="1"/>
      <dgm:spPr/>
      <dgm:t>
        <a:bodyPr/>
        <a:lstStyle/>
        <a:p>
          <a:r>
            <a:rPr lang="it-IT" sz="1800" dirty="0">
              <a:latin typeface="Baskerville Old Face" panose="02020602080505020303" pitchFamily="18" charset="0"/>
            </a:rPr>
            <a:t>Riaffermare valori importanti quali la solidarietà, il rispetto dei diritti, il rispetto della legalità, il rispetto  dell’ambiente </a:t>
          </a:r>
          <a:endParaRPr lang="en-US" sz="1800" dirty="0">
            <a:latin typeface="Baskerville Old Face" panose="02020602080505020303" pitchFamily="18" charset="0"/>
          </a:endParaRPr>
        </a:p>
      </dgm:t>
    </dgm:pt>
    <dgm:pt modelId="{6A2DC5E6-0167-498D-B70D-FACF58618E95}" type="parTrans" cxnId="{C53AD4EE-4809-403A-A31C-C1D5B51A5EF2}">
      <dgm:prSet/>
      <dgm:spPr/>
      <dgm:t>
        <a:bodyPr/>
        <a:lstStyle/>
        <a:p>
          <a:endParaRPr lang="en-US"/>
        </a:p>
      </dgm:t>
    </dgm:pt>
    <dgm:pt modelId="{23750B34-3CA2-4B1E-9A7A-7F72325F672C}" type="sibTrans" cxnId="{C53AD4EE-4809-403A-A31C-C1D5B51A5EF2}">
      <dgm:prSet/>
      <dgm:spPr/>
      <dgm:t>
        <a:bodyPr/>
        <a:lstStyle/>
        <a:p>
          <a:endParaRPr lang="en-US"/>
        </a:p>
      </dgm:t>
    </dgm:pt>
    <dgm:pt modelId="{70EC9BF2-8372-4BCE-955E-3C8AA4288BB4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Contribuire all’assunzione di un corretto stile di vita e di una sana alimentazione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9CEB0B20-81C9-4443-9BCC-AD2406211580}" type="parTrans" cxnId="{33C8A320-4C92-4933-91CA-2998FA8F591D}">
      <dgm:prSet/>
      <dgm:spPr/>
      <dgm:t>
        <a:bodyPr/>
        <a:lstStyle/>
        <a:p>
          <a:endParaRPr lang="en-US"/>
        </a:p>
      </dgm:t>
    </dgm:pt>
    <dgm:pt modelId="{47E92866-59B5-433B-B72D-523739ECDFE5}" type="sibTrans" cxnId="{33C8A320-4C92-4933-91CA-2998FA8F591D}">
      <dgm:prSet/>
      <dgm:spPr/>
      <dgm:t>
        <a:bodyPr/>
        <a:lstStyle/>
        <a:p>
          <a:endParaRPr lang="en-US"/>
        </a:p>
      </dgm:t>
    </dgm:pt>
    <dgm:pt modelId="{2E9B6AE2-22A4-47DC-A7A6-38B006A5FAEA}">
      <dgm:prSet custT="1"/>
      <dgm:spPr/>
      <dgm:t>
        <a:bodyPr/>
        <a:lstStyle/>
        <a:p>
          <a:r>
            <a:rPr lang="it-IT" sz="1700" dirty="0">
              <a:latin typeface="Baskerville Old Face" panose="02020602080505020303" pitchFamily="18" charset="0"/>
            </a:rPr>
            <a:t>Riconoscere il valore della lettura come recupero e potenziamento delle strumentalità di  base e come strumento per la comprensione del mondo</a:t>
          </a:r>
          <a:endParaRPr lang="en-US" sz="1700" dirty="0">
            <a:latin typeface="Baskerville Old Face" panose="02020602080505020303" pitchFamily="18" charset="0"/>
          </a:endParaRPr>
        </a:p>
      </dgm:t>
    </dgm:pt>
    <dgm:pt modelId="{944F718C-13E3-47D1-A8C7-71E7928349DD}" type="parTrans" cxnId="{66ED54AB-835E-4670-8BB9-15456AF4B6C2}">
      <dgm:prSet/>
      <dgm:spPr/>
      <dgm:t>
        <a:bodyPr/>
        <a:lstStyle/>
        <a:p>
          <a:endParaRPr lang="en-US"/>
        </a:p>
      </dgm:t>
    </dgm:pt>
    <dgm:pt modelId="{6FECC1CA-F21D-4F5E-A36F-4E0810BF7669}" type="sibTrans" cxnId="{66ED54AB-835E-4670-8BB9-15456AF4B6C2}">
      <dgm:prSet/>
      <dgm:spPr/>
      <dgm:t>
        <a:bodyPr/>
        <a:lstStyle/>
        <a:p>
          <a:endParaRPr lang="en-US"/>
        </a:p>
      </dgm:t>
    </dgm:pt>
    <dgm:pt modelId="{1EBA98AA-737B-4ECF-820D-E8E8D5D2530A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Ricercare il benessere del singolo e della comunità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3AFFE090-A6C5-45DD-9066-E3C87CA552A1}" type="parTrans" cxnId="{5391A978-8125-4CA2-BA3D-4814B0595EDA}">
      <dgm:prSet/>
      <dgm:spPr/>
      <dgm:t>
        <a:bodyPr/>
        <a:lstStyle/>
        <a:p>
          <a:endParaRPr lang="en-US"/>
        </a:p>
      </dgm:t>
    </dgm:pt>
    <dgm:pt modelId="{E6721487-A139-4C76-8D9E-F520ECD71319}" type="sibTrans" cxnId="{5391A978-8125-4CA2-BA3D-4814B0595EDA}">
      <dgm:prSet/>
      <dgm:spPr/>
      <dgm:t>
        <a:bodyPr/>
        <a:lstStyle/>
        <a:p>
          <a:endParaRPr lang="en-US"/>
        </a:p>
      </dgm:t>
    </dgm:pt>
    <dgm:pt modelId="{F53367F0-930F-4243-A862-3E206EEA2A6A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Potenziare l’uso delle tecnologie multimediali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B79897BB-5A13-4177-950B-401443F7FAE0}" type="parTrans" cxnId="{0D643BDA-7BE4-46BA-927B-0EDD46395AA2}">
      <dgm:prSet/>
      <dgm:spPr/>
      <dgm:t>
        <a:bodyPr/>
        <a:lstStyle/>
        <a:p>
          <a:endParaRPr lang="en-US"/>
        </a:p>
      </dgm:t>
    </dgm:pt>
    <dgm:pt modelId="{CE27D7A1-AFF2-4C6D-8994-697A35FAD5A4}" type="sibTrans" cxnId="{0D643BDA-7BE4-46BA-927B-0EDD46395AA2}">
      <dgm:prSet/>
      <dgm:spPr/>
      <dgm:t>
        <a:bodyPr/>
        <a:lstStyle/>
        <a:p>
          <a:endParaRPr lang="en-US"/>
        </a:p>
      </dgm:t>
    </dgm:pt>
    <dgm:pt modelId="{8BFBEE8E-B6E1-4944-9BAE-5808850BE231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Sviluppare le discipline STEM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F2BDD4E2-BA41-46A1-8CE3-80EF3E294F84}" type="parTrans" cxnId="{5A6F95E7-E7A9-4454-BBBD-81A8B3C45864}">
      <dgm:prSet/>
      <dgm:spPr/>
      <dgm:t>
        <a:bodyPr/>
        <a:lstStyle/>
        <a:p>
          <a:endParaRPr lang="en-US"/>
        </a:p>
      </dgm:t>
    </dgm:pt>
    <dgm:pt modelId="{2DEDB115-66C0-4CDE-B783-5C83A823550E}" type="sibTrans" cxnId="{5A6F95E7-E7A9-4454-BBBD-81A8B3C45864}">
      <dgm:prSet/>
      <dgm:spPr/>
      <dgm:t>
        <a:bodyPr/>
        <a:lstStyle/>
        <a:p>
          <a:endParaRPr lang="en-US"/>
        </a:p>
      </dgm:t>
    </dgm:pt>
    <dgm:pt modelId="{4DF0AEC5-921A-44AD-B890-BC2BECC370FF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Rafforzare il pensiero computazionale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5B836E93-83B5-4C7F-A1AA-4218DCE83718}" type="parTrans" cxnId="{40CD72A5-004F-4F72-A12A-E688CCCE4909}">
      <dgm:prSet/>
      <dgm:spPr/>
      <dgm:t>
        <a:bodyPr/>
        <a:lstStyle/>
        <a:p>
          <a:endParaRPr lang="en-US"/>
        </a:p>
      </dgm:t>
    </dgm:pt>
    <dgm:pt modelId="{A2F3526A-E138-4C0B-B2D7-CD74646E1B91}" type="sibTrans" cxnId="{40CD72A5-004F-4F72-A12A-E688CCCE4909}">
      <dgm:prSet/>
      <dgm:spPr/>
      <dgm:t>
        <a:bodyPr/>
        <a:lstStyle/>
        <a:p>
          <a:endParaRPr lang="en-US"/>
        </a:p>
      </dgm:t>
    </dgm:pt>
    <dgm:pt modelId="{D0D0707D-3EA4-4470-99AF-B1AE1C5CF026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Educare al bello, all’arte, alla musica e affinare il gusto estetico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D6E68ACD-947E-4B0B-81B8-2A6170DA5015}" type="parTrans" cxnId="{C1BD3432-AC3C-4540-BCA7-BFAC9F7D4931}">
      <dgm:prSet/>
      <dgm:spPr/>
      <dgm:t>
        <a:bodyPr/>
        <a:lstStyle/>
        <a:p>
          <a:endParaRPr lang="en-US"/>
        </a:p>
      </dgm:t>
    </dgm:pt>
    <dgm:pt modelId="{FB2FE692-EDDA-433C-AD15-EB04A6E43D5F}" type="sibTrans" cxnId="{C1BD3432-AC3C-4540-BCA7-BFAC9F7D4931}">
      <dgm:prSet/>
      <dgm:spPr/>
      <dgm:t>
        <a:bodyPr/>
        <a:lstStyle/>
        <a:p>
          <a:endParaRPr lang="en-US"/>
        </a:p>
      </dgm:t>
    </dgm:pt>
    <dgm:pt modelId="{4FA55012-2159-41E2-A07F-D2875DB8CF68}">
      <dgm:prSet custT="1"/>
      <dgm:spPr/>
      <dgm:t>
        <a:bodyPr/>
        <a:lstStyle/>
        <a:p>
          <a:r>
            <a:rPr lang="it-IT" sz="2000" dirty="0">
              <a:latin typeface="Baskerville Old Face" panose="02020602080505020303" pitchFamily="18" charset="0"/>
            </a:rPr>
            <a:t>Promuovere il confronto interculturale e diffondere la cultura europea</a:t>
          </a:r>
          <a:endParaRPr lang="en-US" sz="2000" dirty="0">
            <a:latin typeface="Baskerville Old Face" panose="02020602080505020303" pitchFamily="18" charset="0"/>
          </a:endParaRPr>
        </a:p>
      </dgm:t>
    </dgm:pt>
    <dgm:pt modelId="{5FF93401-646A-4BFB-8FCA-02E550B51D9C}" type="parTrans" cxnId="{646F5E66-F6B4-4C65-B841-93E8064D8A0C}">
      <dgm:prSet/>
      <dgm:spPr/>
      <dgm:t>
        <a:bodyPr/>
        <a:lstStyle/>
        <a:p>
          <a:endParaRPr lang="en-US"/>
        </a:p>
      </dgm:t>
    </dgm:pt>
    <dgm:pt modelId="{CE853426-2B89-4DFA-8F94-07F64242EB47}" type="sibTrans" cxnId="{646F5E66-F6B4-4C65-B841-93E8064D8A0C}">
      <dgm:prSet/>
      <dgm:spPr/>
      <dgm:t>
        <a:bodyPr/>
        <a:lstStyle/>
        <a:p>
          <a:endParaRPr lang="en-US"/>
        </a:p>
      </dgm:t>
    </dgm:pt>
    <dgm:pt modelId="{815623F8-8424-4D40-94FF-B444C250F0A3}" type="pres">
      <dgm:prSet presAssocID="{FD4A575A-0A47-4DD0-8FD3-68864122FF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31A2AF-0D77-422D-97E3-8F31BDC6CFCC}" type="pres">
      <dgm:prSet presAssocID="{F13FC1E1-7B38-417D-9F56-A7924C37AED4}" presName="node" presStyleLbl="node1" presStyleIdx="0" presStyleCnt="12" custLinFactNeighborX="-1846" custLinFactNeighborY="20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825F4C-3AD0-4DB2-9F94-8125DC789E3D}" type="pres">
      <dgm:prSet presAssocID="{E10733BB-D837-41AE-BDDF-9F028B4FA104}" presName="sibTrans" presStyleCnt="0"/>
      <dgm:spPr/>
    </dgm:pt>
    <dgm:pt modelId="{124ECEEB-0E69-40F6-875B-2B82BF483A57}" type="pres">
      <dgm:prSet presAssocID="{89E9D95B-F32C-4404-B8B8-ECEACD4CB3D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D571D1-D992-4696-AE58-C11191C90579}" type="pres">
      <dgm:prSet presAssocID="{2CEFFF23-9E48-42F6-8EB7-55BF72B27FC4}" presName="sibTrans" presStyleCnt="0"/>
      <dgm:spPr/>
    </dgm:pt>
    <dgm:pt modelId="{4A2A9A56-8FCB-4053-8FE3-61A0932952C5}" type="pres">
      <dgm:prSet presAssocID="{25623039-2B64-4250-B0F1-5AD954C51D66}" presName="node" presStyleLbl="node1" presStyleIdx="2" presStyleCnt="12" custLinFactNeighborX="3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62030-277A-4FBA-A40B-F66EB2D111D2}" type="pres">
      <dgm:prSet presAssocID="{9D3A76B7-DCF5-4113-8184-283373A87C24}" presName="sibTrans" presStyleCnt="0"/>
      <dgm:spPr/>
    </dgm:pt>
    <dgm:pt modelId="{BE8E1658-E421-4495-81EE-11FA099171CD}" type="pres">
      <dgm:prSet presAssocID="{A5D69093-6513-4693-A424-673298E5D0A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99F16F-3C06-4397-A159-78878CBBAF7A}" type="pres">
      <dgm:prSet presAssocID="{23750B34-3CA2-4B1E-9A7A-7F72325F672C}" presName="sibTrans" presStyleCnt="0"/>
      <dgm:spPr/>
    </dgm:pt>
    <dgm:pt modelId="{61A6DA42-AB46-401B-8631-772A06ABD9E3}" type="pres">
      <dgm:prSet presAssocID="{70EC9BF2-8372-4BCE-955E-3C8AA4288BB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611B53-2B9E-4EAE-A8B5-0DE5F996FD42}" type="pres">
      <dgm:prSet presAssocID="{47E92866-59B5-433B-B72D-523739ECDFE5}" presName="sibTrans" presStyleCnt="0"/>
      <dgm:spPr/>
    </dgm:pt>
    <dgm:pt modelId="{65D03A32-12C3-4FC3-8E42-CCE721CA79F8}" type="pres">
      <dgm:prSet presAssocID="{2E9B6AE2-22A4-47DC-A7A6-38B006A5FAE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BA05C6-798C-4100-90A8-EDE4ABE7326D}" type="pres">
      <dgm:prSet presAssocID="{6FECC1CA-F21D-4F5E-A36F-4E0810BF7669}" presName="sibTrans" presStyleCnt="0"/>
      <dgm:spPr/>
    </dgm:pt>
    <dgm:pt modelId="{E67A63D9-906E-44BA-8486-AC0C95678AE8}" type="pres">
      <dgm:prSet presAssocID="{1EBA98AA-737B-4ECF-820D-E8E8D5D2530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3426C6-1C19-49B7-84C9-6D2973B7DA0C}" type="pres">
      <dgm:prSet presAssocID="{E6721487-A139-4C76-8D9E-F520ECD71319}" presName="sibTrans" presStyleCnt="0"/>
      <dgm:spPr/>
    </dgm:pt>
    <dgm:pt modelId="{4C224787-6C18-4073-A8C8-B535ADCF1FE2}" type="pres">
      <dgm:prSet presAssocID="{F53367F0-930F-4243-A862-3E206EEA2A6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3B2328-622E-42E2-8537-45C83CFAC0DF}" type="pres">
      <dgm:prSet presAssocID="{CE27D7A1-AFF2-4C6D-8994-697A35FAD5A4}" presName="sibTrans" presStyleCnt="0"/>
      <dgm:spPr/>
    </dgm:pt>
    <dgm:pt modelId="{198E4F9A-206F-4701-B116-10F4AA381A33}" type="pres">
      <dgm:prSet presAssocID="{8BFBEE8E-B6E1-4944-9BAE-5808850BE23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C52572-DF48-4F2A-B76B-6B85D1DEBF01}" type="pres">
      <dgm:prSet presAssocID="{2DEDB115-66C0-4CDE-B783-5C83A823550E}" presName="sibTrans" presStyleCnt="0"/>
      <dgm:spPr/>
    </dgm:pt>
    <dgm:pt modelId="{7A64ED8D-0B30-474B-9A18-14B0AE1164B0}" type="pres">
      <dgm:prSet presAssocID="{4DF0AEC5-921A-44AD-B890-BC2BECC370FF}" presName="node" presStyleLbl="node1" presStyleIdx="9" presStyleCnt="12" custLinFactNeighborX="211" custLinFactNeighborY="-10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335950-DE84-4408-8928-13BEBA2AB323}" type="pres">
      <dgm:prSet presAssocID="{A2F3526A-E138-4C0B-B2D7-CD74646E1B91}" presName="sibTrans" presStyleCnt="0"/>
      <dgm:spPr/>
    </dgm:pt>
    <dgm:pt modelId="{C91F1225-5CEF-4CD6-AC2E-6189F0D12872}" type="pres">
      <dgm:prSet presAssocID="{D0D0707D-3EA4-4470-99AF-B1AE1C5CF026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4BD68F-83AE-41AF-9E63-A643D5E113EF}" type="pres">
      <dgm:prSet presAssocID="{FB2FE692-EDDA-433C-AD15-EB04A6E43D5F}" presName="sibTrans" presStyleCnt="0"/>
      <dgm:spPr/>
    </dgm:pt>
    <dgm:pt modelId="{B8BC11D6-408C-4FC8-B1B7-EEFAA5C80048}" type="pres">
      <dgm:prSet presAssocID="{4FA55012-2159-41E2-A07F-D2875DB8CF6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3AD4EE-4809-403A-A31C-C1D5B51A5EF2}" srcId="{FD4A575A-0A47-4DD0-8FD3-68864122FF6A}" destId="{A5D69093-6513-4693-A424-673298E5D0A8}" srcOrd="3" destOrd="0" parTransId="{6A2DC5E6-0167-498D-B70D-FACF58618E95}" sibTransId="{23750B34-3CA2-4B1E-9A7A-7F72325F672C}"/>
    <dgm:cxn modelId="{5E46AB89-6D42-4A15-ABF2-0E8AE8A84C8F}" type="presOf" srcId="{1EBA98AA-737B-4ECF-820D-E8E8D5D2530A}" destId="{E67A63D9-906E-44BA-8486-AC0C95678AE8}" srcOrd="0" destOrd="0" presId="urn:microsoft.com/office/officeart/2005/8/layout/default"/>
    <dgm:cxn modelId="{6521FAD2-5A10-4AF0-ABF2-3F99E299B872}" type="presOf" srcId="{4FA55012-2159-41E2-A07F-D2875DB8CF68}" destId="{B8BC11D6-408C-4FC8-B1B7-EEFAA5C80048}" srcOrd="0" destOrd="0" presId="urn:microsoft.com/office/officeart/2005/8/layout/default"/>
    <dgm:cxn modelId="{33C8A320-4C92-4933-91CA-2998FA8F591D}" srcId="{FD4A575A-0A47-4DD0-8FD3-68864122FF6A}" destId="{70EC9BF2-8372-4BCE-955E-3C8AA4288BB4}" srcOrd="4" destOrd="0" parTransId="{9CEB0B20-81C9-4443-9BCC-AD2406211580}" sibTransId="{47E92866-59B5-433B-B72D-523739ECDFE5}"/>
    <dgm:cxn modelId="{AD11A0A7-29EE-44FD-83B4-7A1238203812}" type="presOf" srcId="{89E9D95B-F32C-4404-B8B8-ECEACD4CB3DF}" destId="{124ECEEB-0E69-40F6-875B-2B82BF483A57}" srcOrd="0" destOrd="0" presId="urn:microsoft.com/office/officeart/2005/8/layout/default"/>
    <dgm:cxn modelId="{766D72E8-2C79-4771-9285-6A5EDD65B2BC}" type="presOf" srcId="{2E9B6AE2-22A4-47DC-A7A6-38B006A5FAEA}" destId="{65D03A32-12C3-4FC3-8E42-CCE721CA79F8}" srcOrd="0" destOrd="0" presId="urn:microsoft.com/office/officeart/2005/8/layout/default"/>
    <dgm:cxn modelId="{40CD72A5-004F-4F72-A12A-E688CCCE4909}" srcId="{FD4A575A-0A47-4DD0-8FD3-68864122FF6A}" destId="{4DF0AEC5-921A-44AD-B890-BC2BECC370FF}" srcOrd="9" destOrd="0" parTransId="{5B836E93-83B5-4C7F-A1AA-4218DCE83718}" sibTransId="{A2F3526A-E138-4C0B-B2D7-CD74646E1B91}"/>
    <dgm:cxn modelId="{A89547CA-8322-4E1A-BEE7-56E28132E75F}" type="presOf" srcId="{D0D0707D-3EA4-4470-99AF-B1AE1C5CF026}" destId="{C91F1225-5CEF-4CD6-AC2E-6189F0D12872}" srcOrd="0" destOrd="0" presId="urn:microsoft.com/office/officeart/2005/8/layout/default"/>
    <dgm:cxn modelId="{8CE3A525-1AB7-430D-8BFA-C582189789D1}" type="presOf" srcId="{70EC9BF2-8372-4BCE-955E-3C8AA4288BB4}" destId="{61A6DA42-AB46-401B-8631-772A06ABD9E3}" srcOrd="0" destOrd="0" presId="urn:microsoft.com/office/officeart/2005/8/layout/default"/>
    <dgm:cxn modelId="{10AD868A-AB8C-4400-9D0A-27F991BD0330}" srcId="{FD4A575A-0A47-4DD0-8FD3-68864122FF6A}" destId="{89E9D95B-F32C-4404-B8B8-ECEACD4CB3DF}" srcOrd="1" destOrd="0" parTransId="{BC59C8C9-DD2B-4AA9-B95C-0AFCF52DF50E}" sibTransId="{2CEFFF23-9E48-42F6-8EB7-55BF72B27FC4}"/>
    <dgm:cxn modelId="{BB2051A7-B9A5-4F85-9F97-52F4DA5CF986}" srcId="{FD4A575A-0A47-4DD0-8FD3-68864122FF6A}" destId="{25623039-2B64-4250-B0F1-5AD954C51D66}" srcOrd="2" destOrd="0" parTransId="{8A9C4281-2B62-4707-A5E7-18F417A87822}" sibTransId="{9D3A76B7-DCF5-4113-8184-283373A87C24}"/>
    <dgm:cxn modelId="{F708CF4A-3CC7-48C7-8D37-54F21DD5C952}" srcId="{FD4A575A-0A47-4DD0-8FD3-68864122FF6A}" destId="{F13FC1E1-7B38-417D-9F56-A7924C37AED4}" srcOrd="0" destOrd="0" parTransId="{BE30A296-B954-464A-81B8-8763DEFC7CED}" sibTransId="{E10733BB-D837-41AE-BDDF-9F028B4FA104}"/>
    <dgm:cxn modelId="{F74439F0-5D46-48E2-B006-A12C7622B361}" type="presOf" srcId="{F13FC1E1-7B38-417D-9F56-A7924C37AED4}" destId="{3631A2AF-0D77-422D-97E3-8F31BDC6CFCC}" srcOrd="0" destOrd="0" presId="urn:microsoft.com/office/officeart/2005/8/layout/default"/>
    <dgm:cxn modelId="{61E17660-BD04-4135-917F-D954379BC574}" type="presOf" srcId="{FD4A575A-0A47-4DD0-8FD3-68864122FF6A}" destId="{815623F8-8424-4D40-94FF-B444C250F0A3}" srcOrd="0" destOrd="0" presId="urn:microsoft.com/office/officeart/2005/8/layout/default"/>
    <dgm:cxn modelId="{067080F2-F082-44B6-B18F-044F17F439C7}" type="presOf" srcId="{8BFBEE8E-B6E1-4944-9BAE-5808850BE231}" destId="{198E4F9A-206F-4701-B116-10F4AA381A33}" srcOrd="0" destOrd="0" presId="urn:microsoft.com/office/officeart/2005/8/layout/default"/>
    <dgm:cxn modelId="{319E4125-35B3-4B46-9AE6-9D2DBEE305B1}" type="presOf" srcId="{4DF0AEC5-921A-44AD-B890-BC2BECC370FF}" destId="{7A64ED8D-0B30-474B-9A18-14B0AE1164B0}" srcOrd="0" destOrd="0" presId="urn:microsoft.com/office/officeart/2005/8/layout/default"/>
    <dgm:cxn modelId="{66ED54AB-835E-4670-8BB9-15456AF4B6C2}" srcId="{FD4A575A-0A47-4DD0-8FD3-68864122FF6A}" destId="{2E9B6AE2-22A4-47DC-A7A6-38B006A5FAEA}" srcOrd="5" destOrd="0" parTransId="{944F718C-13E3-47D1-A8C7-71E7928349DD}" sibTransId="{6FECC1CA-F21D-4F5E-A36F-4E0810BF7669}"/>
    <dgm:cxn modelId="{0D643BDA-7BE4-46BA-927B-0EDD46395AA2}" srcId="{FD4A575A-0A47-4DD0-8FD3-68864122FF6A}" destId="{F53367F0-930F-4243-A862-3E206EEA2A6A}" srcOrd="7" destOrd="0" parTransId="{B79897BB-5A13-4177-950B-401443F7FAE0}" sibTransId="{CE27D7A1-AFF2-4C6D-8994-697A35FAD5A4}"/>
    <dgm:cxn modelId="{BED33069-E913-4FA5-941E-E113E151C05F}" type="presOf" srcId="{F53367F0-930F-4243-A862-3E206EEA2A6A}" destId="{4C224787-6C18-4073-A8C8-B535ADCF1FE2}" srcOrd="0" destOrd="0" presId="urn:microsoft.com/office/officeart/2005/8/layout/default"/>
    <dgm:cxn modelId="{5A6F95E7-E7A9-4454-BBBD-81A8B3C45864}" srcId="{FD4A575A-0A47-4DD0-8FD3-68864122FF6A}" destId="{8BFBEE8E-B6E1-4944-9BAE-5808850BE231}" srcOrd="8" destOrd="0" parTransId="{F2BDD4E2-BA41-46A1-8CE3-80EF3E294F84}" sibTransId="{2DEDB115-66C0-4CDE-B783-5C83A823550E}"/>
    <dgm:cxn modelId="{C33050D2-219D-462D-830C-160B20095F68}" type="presOf" srcId="{A5D69093-6513-4693-A424-673298E5D0A8}" destId="{BE8E1658-E421-4495-81EE-11FA099171CD}" srcOrd="0" destOrd="0" presId="urn:microsoft.com/office/officeart/2005/8/layout/default"/>
    <dgm:cxn modelId="{646F5E66-F6B4-4C65-B841-93E8064D8A0C}" srcId="{FD4A575A-0A47-4DD0-8FD3-68864122FF6A}" destId="{4FA55012-2159-41E2-A07F-D2875DB8CF68}" srcOrd="11" destOrd="0" parTransId="{5FF93401-646A-4BFB-8FCA-02E550B51D9C}" sibTransId="{CE853426-2B89-4DFA-8F94-07F64242EB47}"/>
    <dgm:cxn modelId="{C1BD3432-AC3C-4540-BCA7-BFAC9F7D4931}" srcId="{FD4A575A-0A47-4DD0-8FD3-68864122FF6A}" destId="{D0D0707D-3EA4-4470-99AF-B1AE1C5CF026}" srcOrd="10" destOrd="0" parTransId="{D6E68ACD-947E-4B0B-81B8-2A6170DA5015}" sibTransId="{FB2FE692-EDDA-433C-AD15-EB04A6E43D5F}"/>
    <dgm:cxn modelId="{3F95BE06-FFD8-48CB-8B06-A00BDD1082C2}" type="presOf" srcId="{25623039-2B64-4250-B0F1-5AD954C51D66}" destId="{4A2A9A56-8FCB-4053-8FE3-61A0932952C5}" srcOrd="0" destOrd="0" presId="urn:microsoft.com/office/officeart/2005/8/layout/default"/>
    <dgm:cxn modelId="{5391A978-8125-4CA2-BA3D-4814B0595EDA}" srcId="{FD4A575A-0A47-4DD0-8FD3-68864122FF6A}" destId="{1EBA98AA-737B-4ECF-820D-E8E8D5D2530A}" srcOrd="6" destOrd="0" parTransId="{3AFFE090-A6C5-45DD-9066-E3C87CA552A1}" sibTransId="{E6721487-A139-4C76-8D9E-F520ECD71319}"/>
    <dgm:cxn modelId="{8D5C11B3-6272-4562-BD81-91EEDC85EB8A}" type="presParOf" srcId="{815623F8-8424-4D40-94FF-B444C250F0A3}" destId="{3631A2AF-0D77-422D-97E3-8F31BDC6CFCC}" srcOrd="0" destOrd="0" presId="urn:microsoft.com/office/officeart/2005/8/layout/default"/>
    <dgm:cxn modelId="{CD39AFA3-05F9-4A6A-8130-6CB86A419456}" type="presParOf" srcId="{815623F8-8424-4D40-94FF-B444C250F0A3}" destId="{5A825F4C-3AD0-4DB2-9F94-8125DC789E3D}" srcOrd="1" destOrd="0" presId="urn:microsoft.com/office/officeart/2005/8/layout/default"/>
    <dgm:cxn modelId="{63ED475E-11A8-4870-80CE-99354F4DE104}" type="presParOf" srcId="{815623F8-8424-4D40-94FF-B444C250F0A3}" destId="{124ECEEB-0E69-40F6-875B-2B82BF483A57}" srcOrd="2" destOrd="0" presId="urn:microsoft.com/office/officeart/2005/8/layout/default"/>
    <dgm:cxn modelId="{D4453591-223D-45B2-9866-6EB779113C79}" type="presParOf" srcId="{815623F8-8424-4D40-94FF-B444C250F0A3}" destId="{3AD571D1-D992-4696-AE58-C11191C90579}" srcOrd="3" destOrd="0" presId="urn:microsoft.com/office/officeart/2005/8/layout/default"/>
    <dgm:cxn modelId="{0D882FAB-E625-4CF1-BDE9-1148EE1263D3}" type="presParOf" srcId="{815623F8-8424-4D40-94FF-B444C250F0A3}" destId="{4A2A9A56-8FCB-4053-8FE3-61A0932952C5}" srcOrd="4" destOrd="0" presId="urn:microsoft.com/office/officeart/2005/8/layout/default"/>
    <dgm:cxn modelId="{CC5D420F-764A-41C7-A6BC-129BBD44F756}" type="presParOf" srcId="{815623F8-8424-4D40-94FF-B444C250F0A3}" destId="{F6B62030-277A-4FBA-A40B-F66EB2D111D2}" srcOrd="5" destOrd="0" presId="urn:microsoft.com/office/officeart/2005/8/layout/default"/>
    <dgm:cxn modelId="{7D63D45A-62AB-4076-A425-A1A17041EE38}" type="presParOf" srcId="{815623F8-8424-4D40-94FF-B444C250F0A3}" destId="{BE8E1658-E421-4495-81EE-11FA099171CD}" srcOrd="6" destOrd="0" presId="urn:microsoft.com/office/officeart/2005/8/layout/default"/>
    <dgm:cxn modelId="{0F4B3C14-24AF-41DA-A4B3-EE43EC75E0D1}" type="presParOf" srcId="{815623F8-8424-4D40-94FF-B444C250F0A3}" destId="{D699F16F-3C06-4397-A159-78878CBBAF7A}" srcOrd="7" destOrd="0" presId="urn:microsoft.com/office/officeart/2005/8/layout/default"/>
    <dgm:cxn modelId="{83097569-7691-48E9-ADAF-DBE4AD139AAB}" type="presParOf" srcId="{815623F8-8424-4D40-94FF-B444C250F0A3}" destId="{61A6DA42-AB46-401B-8631-772A06ABD9E3}" srcOrd="8" destOrd="0" presId="urn:microsoft.com/office/officeart/2005/8/layout/default"/>
    <dgm:cxn modelId="{47897C5C-B8E0-4D6B-9A6F-4A5AC56B6C36}" type="presParOf" srcId="{815623F8-8424-4D40-94FF-B444C250F0A3}" destId="{5C611B53-2B9E-4EAE-A8B5-0DE5F996FD42}" srcOrd="9" destOrd="0" presId="urn:microsoft.com/office/officeart/2005/8/layout/default"/>
    <dgm:cxn modelId="{82BA52FE-3844-49AC-922D-A4CDA16B5E63}" type="presParOf" srcId="{815623F8-8424-4D40-94FF-B444C250F0A3}" destId="{65D03A32-12C3-4FC3-8E42-CCE721CA79F8}" srcOrd="10" destOrd="0" presId="urn:microsoft.com/office/officeart/2005/8/layout/default"/>
    <dgm:cxn modelId="{A660D1F5-90C5-43D9-96B7-8E8DD0EABFA5}" type="presParOf" srcId="{815623F8-8424-4D40-94FF-B444C250F0A3}" destId="{23BA05C6-798C-4100-90A8-EDE4ABE7326D}" srcOrd="11" destOrd="0" presId="urn:microsoft.com/office/officeart/2005/8/layout/default"/>
    <dgm:cxn modelId="{FD65C82A-9AF1-4770-980D-468F16134905}" type="presParOf" srcId="{815623F8-8424-4D40-94FF-B444C250F0A3}" destId="{E67A63D9-906E-44BA-8486-AC0C95678AE8}" srcOrd="12" destOrd="0" presId="urn:microsoft.com/office/officeart/2005/8/layout/default"/>
    <dgm:cxn modelId="{E8C7CFA6-A14D-4F53-AF83-FDC1C829D609}" type="presParOf" srcId="{815623F8-8424-4D40-94FF-B444C250F0A3}" destId="{523426C6-1C19-49B7-84C9-6D2973B7DA0C}" srcOrd="13" destOrd="0" presId="urn:microsoft.com/office/officeart/2005/8/layout/default"/>
    <dgm:cxn modelId="{56DCC6AA-BC06-4553-9E6A-F5C5B27ED0B5}" type="presParOf" srcId="{815623F8-8424-4D40-94FF-B444C250F0A3}" destId="{4C224787-6C18-4073-A8C8-B535ADCF1FE2}" srcOrd="14" destOrd="0" presId="urn:microsoft.com/office/officeart/2005/8/layout/default"/>
    <dgm:cxn modelId="{E3CB77F0-F607-438D-9A8D-D83C19C62922}" type="presParOf" srcId="{815623F8-8424-4D40-94FF-B444C250F0A3}" destId="{333B2328-622E-42E2-8537-45C83CFAC0DF}" srcOrd="15" destOrd="0" presId="urn:microsoft.com/office/officeart/2005/8/layout/default"/>
    <dgm:cxn modelId="{02BF3070-89F5-4930-B296-D381037EB2B5}" type="presParOf" srcId="{815623F8-8424-4D40-94FF-B444C250F0A3}" destId="{198E4F9A-206F-4701-B116-10F4AA381A33}" srcOrd="16" destOrd="0" presId="urn:microsoft.com/office/officeart/2005/8/layout/default"/>
    <dgm:cxn modelId="{47E99E38-DD12-4D04-A1E1-06CA5C892103}" type="presParOf" srcId="{815623F8-8424-4D40-94FF-B444C250F0A3}" destId="{9CC52572-DF48-4F2A-B76B-6B85D1DEBF01}" srcOrd="17" destOrd="0" presId="urn:microsoft.com/office/officeart/2005/8/layout/default"/>
    <dgm:cxn modelId="{0CAEB200-6CD4-44D2-B17A-97784E47C113}" type="presParOf" srcId="{815623F8-8424-4D40-94FF-B444C250F0A3}" destId="{7A64ED8D-0B30-474B-9A18-14B0AE1164B0}" srcOrd="18" destOrd="0" presId="urn:microsoft.com/office/officeart/2005/8/layout/default"/>
    <dgm:cxn modelId="{C33C6545-D774-42E8-A105-81A77DC8FE07}" type="presParOf" srcId="{815623F8-8424-4D40-94FF-B444C250F0A3}" destId="{72335950-DE84-4408-8928-13BEBA2AB323}" srcOrd="19" destOrd="0" presId="urn:microsoft.com/office/officeart/2005/8/layout/default"/>
    <dgm:cxn modelId="{FB259D0D-3A97-4B1D-9247-687CC9C065B7}" type="presParOf" srcId="{815623F8-8424-4D40-94FF-B444C250F0A3}" destId="{C91F1225-5CEF-4CD6-AC2E-6189F0D12872}" srcOrd="20" destOrd="0" presId="urn:microsoft.com/office/officeart/2005/8/layout/default"/>
    <dgm:cxn modelId="{500F3FB4-600F-4A26-B279-E2656AC3B327}" type="presParOf" srcId="{815623F8-8424-4D40-94FF-B444C250F0A3}" destId="{9E4BD68F-83AE-41AF-9E63-A643D5E113EF}" srcOrd="21" destOrd="0" presId="urn:microsoft.com/office/officeart/2005/8/layout/default"/>
    <dgm:cxn modelId="{4CABDBCF-A9B6-4342-9733-B5AED900614A}" type="presParOf" srcId="{815623F8-8424-4D40-94FF-B444C250F0A3}" destId="{B8BC11D6-408C-4FC8-B1B7-EEFAA5C8004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F923-7BC6-4C92-A92E-8BA0DE10D9DD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8C807-31C6-4801-A7E0-EBCC3FE2DC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07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C807-31C6-4801-A7E0-EBCC3FE2DC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57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7AFB8C-CC65-464C-8AD6-68BD0551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DCBDB40-A0AA-4130-8FA5-17BB9E4B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51DD-5471-4EC5-95D5-DD417D0C8B66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D3EAB2F-D34A-4CDA-BF25-703E6FF7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D8D6D53-CE76-45DB-BE80-12A6F14C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7FE7-651A-4550-B4ED-4FB630CDE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9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414B8C-CE13-4A47-B472-A0A46A3A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8D07F70-83AA-4BC4-9C0C-F873A0096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C6B6E54-DB27-47A6-9D0D-DFF40DE22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71C5104-306A-4D70-8496-368F1828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EEC3E71-51C9-4A92-87A3-636E7FC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7FB84F1-0EA6-4A50-8B71-43F858E7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D701CB-C9BB-4557-9B95-3BDBA23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20F7BF2-835F-4A96-AA06-56E90AAB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0DBADF-84A2-45BD-8DA5-DEB1AF4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7C635CA-322C-47EB-81E1-2F73CFE3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4759CE8-648E-47ED-BD0B-01846E79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27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FB99E79-87A1-4C7A-8532-0F65F16EF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C9B6099-D86B-44B4-BF78-D005D5365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7E9A449-5C4C-4A21-BF47-4D6F14FE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2CD7700-8C59-4EF5-A222-358DB4BE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B2D0FCC-C3DF-417C-BEA7-46318F0E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75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1742C2-6750-4908-A07D-24FC4C34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AC0E975-2BE5-48FD-96AF-2FAF0F2E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9FC548B-BD7A-4AAA-A750-C8093688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28E58EE-0D84-4237-9A77-7B936A03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7F3B87E-3557-4989-BF13-7A5A177D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54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DBD587-06C2-4FC8-B491-F07305E4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F422D5-A978-4834-866E-D10528B4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2E597C7-67EE-461F-9CD1-0FEE9A75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D931137-39F4-4109-8B6F-4BD4A1EE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B71D7C1-87AD-482A-8019-E027CA6B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FE46E7-F8F2-43F6-AE80-9C45F272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933A279-CEE2-4A03-8F72-B85F49047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209D114-736F-4A0F-994B-7221A921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D58FB8-DD96-4A08-AF25-E0ACB5C6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34AEB7-9A0A-4BFB-8F9E-4F4143E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1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EB4AC4-759D-452A-8068-1C71280A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FE1C6DE-877B-4E7F-9F48-390C2F868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87059E2-3795-4F38-AB67-8EB0F9F63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87BF14F-2571-4D46-850A-4FB06446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339E7F3-8061-4E94-81DB-A78E4F3C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DD0990E-09B0-437D-99DF-70DEF925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5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46F76B-3A1A-4403-A194-81BB60FD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EA954A1-EF2A-4029-8123-CCCEBF040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E6072FC-F594-4E32-813C-03FF7537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1B5365D-AC9A-4F62-A32D-700BE180B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7D2AAF7-A627-4D82-B484-E8D3F7D6F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7E7BBF4-A2F8-4133-B145-5A996E38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72FDF0E-8915-46AD-8F5D-6D67BFBC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1634C6B-487A-4F1F-8E61-E5F5AEBD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0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1E02EC-5AA2-49C5-9858-7265430B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761F91-0EED-4503-BD42-CA3FEB7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7A6C966-ED77-4DD5-A3D8-4AB8730F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C933122-86EC-4656-8C26-EEA70064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9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8D9B94F-6749-46A4-B2BB-48444C6C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7C9A0D1-A909-46F4-A049-8141ADDD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A544C4A-0C96-4E41-B7BA-404AA433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1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B1905F-D1F9-4706-8861-67AFED4D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7A95EF4-A81F-46F0-A35B-CBAE44C5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75703A6-4DF2-4B9C-901A-F62B3C58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686FC65-22D5-4E64-BCBD-218B8FC8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AD700B-4629-4481-9C9C-301BBCCC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6B95C8A-ED8C-4D31-8014-E2B8747A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809E368-1C2B-4289-A553-F29E0185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66A3855-278A-46AF-B0CD-E9462D934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FC303C3-E201-480E-922D-20EDE4429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51DD-5471-4EC5-95D5-DD417D0C8B66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DC7B6F6-CA64-4AC3-AEB7-D4B008FA4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1559C1B-DE75-4AD0-8532-4A4D90B5E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7FE7-651A-4550-B4ED-4FB630CDE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3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40D76E3-16DD-4112-B981-520BFB7E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1492FF6-BAFA-4BF6-8DB6-94F812C0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E793D7A-C0D5-40C3-B068-1D284F479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4A075-869E-444E-A0D2-EB543925CBB8}" type="datetimeFigureOut">
              <a:rPr lang="it-IT" smtClean="0"/>
              <a:t>28/12/2021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FCD7743-6BFE-4A89-9DFD-D30EF817C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6EAB2E-8148-43B9-83C9-ACBA5F8B9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668D-56C3-429A-AA76-0157A7AB0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4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7795A5-7B8A-4BBC-9671-0D55EFB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61" y="365125"/>
            <a:ext cx="11038893" cy="21951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   </a:t>
            </a:r>
            <a:b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Direzione Didattica Statale Gragnano 2 </a:t>
            </a:r>
            <a:b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«Oreste </a:t>
            </a:r>
            <a:r>
              <a:rPr lang="it-IT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Lizzadri</a:t>
            </a: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»</a:t>
            </a:r>
            <a:b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endParaRPr lang="it-IT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7CB4B00-96B5-4B1D-85B7-67317A4FC7DB}"/>
              </a:ext>
            </a:extLst>
          </p:cNvPr>
          <p:cNvSpPr txBox="1"/>
          <p:nvPr/>
        </p:nvSpPr>
        <p:spPr>
          <a:xfrm>
            <a:off x="8669478" y="5132877"/>
            <a:ext cx="3135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La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Dirigente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Scolastica</a:t>
            </a: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Prof.ssa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Angela Renis</a:t>
            </a:r>
          </a:p>
        </p:txBody>
      </p:sp>
      <p:pic>
        <p:nvPicPr>
          <p:cNvPr id="8" name="Immagine 7" descr="Immagine che contiene testo, giocattolo&#10;&#10;Descrizione generata automaticamente">
            <a:extLst>
              <a:ext uri="{FF2B5EF4-FFF2-40B4-BE49-F238E27FC236}">
                <a16:creationId xmlns:a16="http://schemas.microsoft.com/office/drawing/2014/main" xmlns="" id="{EA9DC982-D77D-4081-BC71-6578A9ABC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" y="2178671"/>
            <a:ext cx="6565996" cy="38404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33514" y="6019151"/>
            <a:ext cx="494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aa.ss</a:t>
            </a:r>
            <a:r>
              <a:rPr lang="it-IT" sz="28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. 2022-23, 2023-24, 2024-25</a:t>
            </a:r>
            <a:endParaRPr lang="it-IT" sz="28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59" y="184738"/>
            <a:ext cx="658495" cy="633730"/>
          </a:xfrm>
          <a:prstGeom prst="rect">
            <a:avLst/>
          </a:prstGeom>
          <a:noFill/>
        </p:spPr>
      </p:pic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58" y="293958"/>
            <a:ext cx="719455" cy="524510"/>
          </a:xfrm>
          <a:prstGeom prst="rect">
            <a:avLst/>
          </a:prstGeom>
          <a:noFill/>
        </p:spPr>
      </p:pic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0" y="194540"/>
            <a:ext cx="809625" cy="84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2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C5EDF8D-89DF-40A3-932F-BD196F0C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19" y="1172753"/>
            <a:ext cx="4678696" cy="18353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61829E0-893B-488B-A4C7-54EE0675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1" y="894786"/>
            <a:ext cx="2888220" cy="42695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E2758B3-74DB-4193-951E-D8AB12FEEC96}"/>
              </a:ext>
            </a:extLst>
          </p:cNvPr>
          <p:cNvSpPr txBox="1"/>
          <p:nvPr/>
        </p:nvSpPr>
        <p:spPr>
          <a:xfrm>
            <a:off x="5386707" y="3039686"/>
            <a:ext cx="61625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La nostra </a:t>
            </a:r>
            <a:r>
              <a:rPr lang="it-IT" sz="2000" b="1" i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Vision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di una scuola moderna ed </a:t>
            </a:r>
            <a:r>
              <a:rPr lang="it-IT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innovativa, 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aperta a tutti e </a:t>
            </a:r>
            <a:r>
              <a:rPr lang="it-IT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 ciascuno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, attenta ai bisogni degli alunni e al loro benessere psico-fisico in un sistema integrato di saperi formali ed informali, si esplica attraverso tre </a:t>
            </a:r>
            <a:r>
              <a:rPr lang="it-IT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percorsi:</a:t>
            </a:r>
            <a:endParaRPr lang="it-IT" sz="2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Noi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… scuola inclusiva che cura le potenzialità individuali e il benessere psico-fisico degli alunni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Noi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… scuola del sapere, del saper fare, del saper stare con gli altri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Noi</a:t>
            </a:r>
            <a:r>
              <a:rPr lang="it-IT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… scuola attenta allo sviluppo sostenibile in un mondo sempre più interconnesso</a:t>
            </a:r>
          </a:p>
        </p:txBody>
      </p:sp>
      <p:pic>
        <p:nvPicPr>
          <p:cNvPr id="10" name="Elemento grafico 26" descr="Colture contorno">
            <a:extLst>
              <a:ext uri="{FF2B5EF4-FFF2-40B4-BE49-F238E27FC236}">
                <a16:creationId xmlns:a16="http://schemas.microsoft.com/office/drawing/2014/main" xmlns="" id="{BE6EEE18-CE1D-40F4-B8D1-F93F58D35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7391" y="58441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817771D-BDFA-4983-AC9D-A07BBB75C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9" y="252083"/>
            <a:ext cx="6651599" cy="1015663"/>
          </a:xfrm>
          <a:prstGeom prst="rect">
            <a:avLst/>
          </a:prstGeom>
        </p:spPr>
      </p:pic>
      <p:graphicFrame>
        <p:nvGraphicFramePr>
          <p:cNvPr id="11" name="CasellaDiTesto 2">
            <a:extLst>
              <a:ext uri="{FF2B5EF4-FFF2-40B4-BE49-F238E27FC236}">
                <a16:creationId xmlns:a16="http://schemas.microsoft.com/office/drawing/2014/main" xmlns="" id="{41211AAF-6E15-44D0-B212-280AFAFCD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695905"/>
              </p:ext>
            </p:extLst>
          </p:nvPr>
        </p:nvGraphicFramePr>
        <p:xfrm>
          <a:off x="524156" y="1740310"/>
          <a:ext cx="11137961" cy="483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FA3E87A-C306-438F-A901-D3FE4459B4BA}"/>
              </a:ext>
            </a:extLst>
          </p:cNvPr>
          <p:cNvSpPr txBox="1"/>
          <p:nvPr/>
        </p:nvSpPr>
        <p:spPr>
          <a:xfrm>
            <a:off x="7757652" y="280218"/>
            <a:ext cx="443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Educare e Formare Cittadini Consapevoli e Responsabili </a:t>
            </a:r>
            <a:endParaRPr lang="it-IT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144943-FE61-429B-8DE3-640A0C76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2" y="365125"/>
            <a:ext cx="8379725" cy="1325563"/>
          </a:xfrm>
        </p:spPr>
        <p:txBody>
          <a:bodyPr/>
          <a:lstStyle/>
          <a:p>
            <a:pPr algn="ctr"/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Percorso di Miglioramento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</a:rPr>
            </a:br>
            <a:r>
              <a:rPr kumimoji="0" lang="it-IT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Il </a:t>
            </a:r>
            <a:r>
              <a:rPr kumimoji="0" lang="it-IT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grano della </a:t>
            </a:r>
            <a:r>
              <a:rPr kumimoji="0" lang="it-IT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speranza</a:t>
            </a:r>
            <a:endParaRPr lang="it-IT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0A9D739-D381-4F90-92FB-B5495A1F43C6}"/>
              </a:ext>
            </a:extLst>
          </p:cNvPr>
          <p:cNvSpPr txBox="1"/>
          <p:nvPr/>
        </p:nvSpPr>
        <p:spPr>
          <a:xfrm>
            <a:off x="471948" y="1814052"/>
            <a:ext cx="11223523" cy="450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L’emergenza sanitaria da COVID 19 ha minato seriamente il benessere psicofisico, gli apprendimenti e lo sviluppo dei nostri alunni, ha cristallizzato le disuguaglianze e le precarietà socioeconomiche.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Occorre garantire una svolta, </a:t>
            </a:r>
            <a:r>
              <a:rPr lang="it-IT" sz="2100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riaffermare con forza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l’educazione rappresenta la garanzia per i nostri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bambini di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progettare e scegliere il loro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futuro. In quest’ottica la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</a:t>
            </a:r>
            <a:r>
              <a:rPr lang="it-IT" sz="2100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 necessariamente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riappropriarsi della sua armoniosa opera di formazione con autorevolezza e spirito propulsivo.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i="1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grano della speranza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percorso progettuale che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DDS Gragnano 2 si propone di portare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avanti. Assumendo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incipit l’emblema del grano come rinascita,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scuola si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prefigge di donare agli alunni cura, attenzione, sorrisi, certezze, 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rassicurazioni</a:t>
            </a:r>
            <a:r>
              <a:rPr lang="it-IT" sz="2100" dirty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100" dirty="0" smtClean="0">
                <a:solidFill>
                  <a:srgbClr val="00206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si</a:t>
            </a:r>
            <a:r>
              <a:rPr lang="it-IT" sz="2100" dirty="0" smtClean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sostanzia in una scuola che agisce per recuperare tempi di apprendimento, per colmare vuoti, per irrobustire la motivazione allo studio, per assicurare la pienezza della relazione, per educare alla bellezza e alla sostenibilità, per valorizzare le diversità.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CCFD2BA-C51A-43C0-AF05-430367FD6968}"/>
              </a:ext>
            </a:extLst>
          </p:cNvPr>
          <p:cNvSpPr txBox="1"/>
          <p:nvPr/>
        </p:nvSpPr>
        <p:spPr>
          <a:xfrm>
            <a:off x="1961536" y="5543343"/>
            <a:ext cx="8819535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100" b="1" i="1" dirty="0">
                <a:solidFill>
                  <a:srgbClr val="159B4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ricomincia così…</a:t>
            </a:r>
            <a:r>
              <a:rPr lang="it-IT" sz="2100" b="1" i="1" dirty="0">
                <a:solidFill>
                  <a:srgbClr val="159B42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piantare, curare e irrorare semi dai quali possano germogliare alte, robuste e dorate spighe di grano. </a:t>
            </a:r>
          </a:p>
        </p:txBody>
      </p:sp>
      <p:pic>
        <p:nvPicPr>
          <p:cNvPr id="6" name="Elemento grafico 5" descr="Grano contorno">
            <a:extLst>
              <a:ext uri="{FF2B5EF4-FFF2-40B4-BE49-F238E27FC236}">
                <a16:creationId xmlns:a16="http://schemas.microsoft.com/office/drawing/2014/main" xmlns="" id="{A4D9C341-A731-4436-A117-5F9356602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96600" y="5631229"/>
            <a:ext cx="914400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35462"/>
            <a:ext cx="152400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7CB2CF77-20C7-4EAD-8904-B9F1A567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002060"/>
                </a:solidFill>
                <a:latin typeface="Baskerville Old Face" panose="02020602080505020303" pitchFamily="18" charset="0"/>
              </a:rPr>
              <a:t>AREE DI INTERVENTO</a:t>
            </a:r>
            <a:endParaRPr lang="en-US" sz="66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A57A302-F28E-49A0-A589-A1D38A108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5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8D99CB-AFC7-4A19-B0B3-8257B1E8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146453"/>
            <a:ext cx="11194933" cy="14331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Piano di </a:t>
            </a:r>
            <a:r>
              <a:rPr 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Miglioramento</a:t>
            </a:r>
            <a:r>
              <a:rPr lang="it-IT" sz="4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/>
            </a:r>
            <a:br>
              <a:rPr lang="it-IT" sz="4000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it-IT" sz="40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4000" i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grano della </a:t>
            </a:r>
            <a:r>
              <a:rPr lang="it-IT" sz="40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speranza</a:t>
            </a:r>
            <a:endParaRPr lang="it-IT" sz="4000" i="1" dirty="0">
              <a:solidFill>
                <a:srgbClr val="002060"/>
              </a:solidFill>
              <a:latin typeface="Harrington" panose="04040505050A02020702" pitchFamily="8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B8E007B-74FF-47FF-804B-B953AA2255C0}"/>
              </a:ext>
            </a:extLst>
          </p:cNvPr>
          <p:cNvSpPr txBox="1"/>
          <p:nvPr/>
        </p:nvSpPr>
        <p:spPr>
          <a:xfrm>
            <a:off x="368710" y="1579599"/>
            <a:ext cx="41442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FUTURO AL CENTRO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Saperi e Competenze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Continuità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Competenze di base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49A2123-1183-4AC6-940D-2009AB87B802}"/>
              </a:ext>
            </a:extLst>
          </p:cNvPr>
          <p:cNvSpPr txBox="1"/>
          <p:nvPr/>
        </p:nvSpPr>
        <p:spPr>
          <a:xfrm>
            <a:off x="368710" y="3019725"/>
            <a:ext cx="51176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Clil</a:t>
            </a: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Coding</a:t>
            </a:r>
            <a:endParaRPr lang="it-IT" sz="22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Continuità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Erasmus Plus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eTwinning</a:t>
            </a: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Lettura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Potenziamento linguistico e </a:t>
            </a: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matematico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Pnsd</a:t>
            </a:r>
            <a:endParaRPr lang="it-IT" sz="2200" dirty="0" smtClean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Pon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Stem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0E5B153-1B9C-4D1D-B96B-B398CFED7602}"/>
              </a:ext>
            </a:extLst>
          </p:cNvPr>
          <p:cNvSpPr txBox="1"/>
          <p:nvPr/>
        </p:nvSpPr>
        <p:spPr>
          <a:xfrm>
            <a:off x="5928372" y="1518044"/>
            <a:ext cx="6057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CRESCO </a:t>
            </a:r>
            <a:r>
              <a:rPr lang="it-IT" sz="2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RESPONSABILE E CONSAPEVOLE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2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Ambiente e territorio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i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Inclusività</a:t>
            </a:r>
            <a:endParaRPr lang="it-IT" sz="2200" i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200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Identità personale e collettiva</a:t>
            </a:r>
            <a:endParaRPr lang="it-IT" sz="2200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65256C9-3687-4CAD-9E0C-FE0DB86E9089}"/>
              </a:ext>
            </a:extLst>
          </p:cNvPr>
          <p:cNvSpPr txBox="1"/>
          <p:nvPr/>
        </p:nvSpPr>
        <p:spPr>
          <a:xfrm>
            <a:off x="7973546" y="2964594"/>
            <a:ext cx="344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Alimentazione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Ambiente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Bullismo e </a:t>
            </a:r>
            <a:r>
              <a:rPr lang="it-IT" sz="2200" dirty="0" err="1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Cyberbullismo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Emozioni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Inclusione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Legalità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Musica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Motoria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Teatro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2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Unicef</a:t>
            </a:r>
            <a:endParaRPr lang="it-IT" sz="22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8710" y="600501"/>
            <a:ext cx="2292603" cy="69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37" y="305924"/>
            <a:ext cx="809206" cy="668740"/>
          </a:xfrm>
          <a:prstGeom prst="rect">
            <a:avLst/>
          </a:prstGeom>
          <a:noFill/>
        </p:spPr>
      </p:pic>
      <p:pic>
        <p:nvPicPr>
          <p:cNvPr id="13" name="Immagine 12" descr="C:\Users\Utente\Desktop\NOVEMBRE\concept_safer-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" y="305924"/>
            <a:ext cx="907617" cy="66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3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pianta, erba&#10;&#10;Descrizione generata automaticamente">
            <a:extLst>
              <a:ext uri="{FF2B5EF4-FFF2-40B4-BE49-F238E27FC236}">
                <a16:creationId xmlns:a16="http://schemas.microsoft.com/office/drawing/2014/main" xmlns="" id="{E33926F5-E44B-4F88-84FD-CEDD23BC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-1" b="18034"/>
          <a:stretch/>
        </p:blipFill>
        <p:spPr>
          <a:xfrm>
            <a:off x="630936" y="707781"/>
            <a:ext cx="5458968" cy="5442438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xmlns="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A5F2390-9869-44B0-8CAB-D571CC453EF4}"/>
              </a:ext>
            </a:extLst>
          </p:cNvPr>
          <p:cNvSpPr txBox="1"/>
          <p:nvPr/>
        </p:nvSpPr>
        <p:spPr>
          <a:xfrm>
            <a:off x="5036234" y="2664886"/>
            <a:ext cx="6521782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0" lvl="3">
              <a:lnSpc>
                <a:spcPct val="90000"/>
              </a:lnSpc>
              <a:spcAft>
                <a:spcPts val="600"/>
              </a:spcAft>
            </a:pPr>
            <a:r>
              <a:rPr lang="en-US" sz="32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…</a:t>
            </a:r>
            <a:r>
              <a:rPr lang="en-US" sz="3200" i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Continua 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piantare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i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tuoi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semi,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perché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non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saprai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mai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quali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cresceranno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forse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lo </a:t>
            </a:r>
            <a:r>
              <a:rPr lang="en-US" sz="3200" i="1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faranno</a:t>
            </a:r>
            <a:r>
              <a:rPr lang="en-US" sz="32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tutti</a:t>
            </a:r>
            <a:r>
              <a:rPr lang="en-US" sz="3200" i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…</a:t>
            </a:r>
            <a:endParaRPr lang="en-US" sz="3200" i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          </a:t>
            </a:r>
            <a:r>
              <a:rPr lang="en-U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A. Einstein</a:t>
            </a:r>
          </a:p>
        </p:txBody>
      </p:sp>
    </p:spTree>
    <p:extLst>
      <p:ext uri="{BB962C8B-B14F-4D97-AF65-F5344CB8AC3E}">
        <p14:creationId xmlns:p14="http://schemas.microsoft.com/office/powerpoint/2010/main" val="7336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490</Words>
  <Application>Microsoft Office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Bahnschrift SemiBold Condensed</vt:lpstr>
      <vt:lpstr>Baskerville Old Face</vt:lpstr>
      <vt:lpstr>Calibri</vt:lpstr>
      <vt:lpstr>Calibri Light</vt:lpstr>
      <vt:lpstr>Harrington</vt:lpstr>
      <vt:lpstr>Times New Roman</vt:lpstr>
      <vt:lpstr>Wingdings</vt:lpstr>
      <vt:lpstr>Tema di Office</vt:lpstr>
      <vt:lpstr>1_Tema di Office</vt:lpstr>
      <vt:lpstr>     Direzione Didattica Statale Gragnano 2  «Oreste Lizzadri» </vt:lpstr>
      <vt:lpstr>Presentazione standard di PowerPoint</vt:lpstr>
      <vt:lpstr>Presentazione standard di PowerPoint</vt:lpstr>
      <vt:lpstr>Percorso di Miglioramento Il grano della speranza</vt:lpstr>
      <vt:lpstr>AREE DI INTERVENTO</vt:lpstr>
      <vt:lpstr>Piano di Miglioramento Il grano della speranza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 Gragnano 2 Oreste Lizzadri Piano Triennale dell’offerta formativa aa. ss. 2022/2023 – 2023-2024 – 2024-2025</dc:title>
  <dc:creator>antonio di capua</dc:creator>
  <cp:lastModifiedBy>Utente</cp:lastModifiedBy>
  <cp:revision>20</cp:revision>
  <dcterms:created xsi:type="dcterms:W3CDTF">2021-11-28T22:54:36Z</dcterms:created>
  <dcterms:modified xsi:type="dcterms:W3CDTF">2021-12-28T11:50:28Z</dcterms:modified>
</cp:coreProperties>
</file>